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93" r:id="rId2"/>
    <p:sldId id="256" r:id="rId3"/>
    <p:sldId id="257" r:id="rId4"/>
    <p:sldId id="258" r:id="rId5"/>
    <p:sldId id="287" r:id="rId6"/>
    <p:sldId id="260" r:id="rId7"/>
    <p:sldId id="261" r:id="rId8"/>
    <p:sldId id="310" r:id="rId9"/>
    <p:sldId id="262" r:id="rId10"/>
    <p:sldId id="264" r:id="rId11"/>
    <p:sldId id="265" r:id="rId12"/>
    <p:sldId id="294" r:id="rId13"/>
    <p:sldId id="295" r:id="rId14"/>
    <p:sldId id="267" r:id="rId15"/>
    <p:sldId id="266" r:id="rId16"/>
    <p:sldId id="269" r:id="rId17"/>
    <p:sldId id="304" r:id="rId18"/>
    <p:sldId id="268" r:id="rId19"/>
    <p:sldId id="273" r:id="rId20"/>
    <p:sldId id="274" r:id="rId21"/>
    <p:sldId id="271" r:id="rId22"/>
    <p:sldId id="299" r:id="rId23"/>
    <p:sldId id="288" r:id="rId24"/>
    <p:sldId id="275" r:id="rId25"/>
    <p:sldId id="307" r:id="rId26"/>
    <p:sldId id="302" r:id="rId27"/>
    <p:sldId id="300" r:id="rId28"/>
    <p:sldId id="281" r:id="rId29"/>
    <p:sldId id="279" r:id="rId30"/>
    <p:sldId id="282" r:id="rId31"/>
    <p:sldId id="291" r:id="rId32"/>
    <p:sldId id="283" r:id="rId33"/>
    <p:sldId id="290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02056"/>
    <a:srgbClr val="015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99" autoAdjust="0"/>
    <p:restoredTop sz="94660"/>
  </p:normalViewPr>
  <p:slideViewPr>
    <p:cSldViewPr>
      <p:cViewPr varScale="1">
        <p:scale>
          <a:sx n="69" d="100"/>
          <a:sy n="69" d="100"/>
        </p:scale>
        <p:origin x="77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B4D4A-B4A8-4C19-A5CC-BCBE1C39FB87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EA6D-16F4-445D-9FAA-2B4CE1340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B4D4A-B4A8-4C19-A5CC-BCBE1C39FB87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EA6D-16F4-445D-9FAA-2B4CE1340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B4D4A-B4A8-4C19-A5CC-BCBE1C39FB87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EA6D-16F4-445D-9FAA-2B4CE1340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B4D4A-B4A8-4C19-A5CC-BCBE1C39FB87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EA6D-16F4-445D-9FAA-2B4CE1340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B4D4A-B4A8-4C19-A5CC-BCBE1C39FB87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EA6D-16F4-445D-9FAA-2B4CE1340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B4D4A-B4A8-4C19-A5CC-BCBE1C39FB87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EA6D-16F4-445D-9FAA-2B4CE1340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B4D4A-B4A8-4C19-A5CC-BCBE1C39FB87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EA6D-16F4-445D-9FAA-2B4CE1340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B4D4A-B4A8-4C19-A5CC-BCBE1C39FB87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EA6D-16F4-445D-9FAA-2B4CE1340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B4D4A-B4A8-4C19-A5CC-BCBE1C39FB87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EA6D-16F4-445D-9FAA-2B4CE1340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B4D4A-B4A8-4C19-A5CC-BCBE1C39FB87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EA6D-16F4-445D-9FAA-2B4CE1340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B4D4A-B4A8-4C19-A5CC-BCBE1C39FB87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0EA6D-16F4-445D-9FAA-2B4CE13404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B6B4D4A-B4A8-4C19-A5CC-BCBE1C39FB87}" type="datetimeFigureOut">
              <a:rPr lang="en-US" smtClean="0"/>
              <a:pPr/>
              <a:t>4/29/2022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DA0EA6D-16F4-445D-9FAA-2B4CE1340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642408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  <a:effectLst>
                  <a:outerShdw blurRad="50800" dist="101600" dir="2700000" algn="ctr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Portable 2m/440MHz Suction Cup Mount Antenna </a:t>
            </a:r>
            <a:endParaRPr lang="en-US" sz="6000" b="1" dirty="0">
              <a:solidFill>
                <a:srgbClr val="FFFF00"/>
              </a:solidFill>
              <a:effectLst>
                <a:outerShdw blurRad="50800" dist="101600" dir="2700000" algn="ctr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SCF1352.JPG"/>
          <p:cNvPicPr>
            <a:picLocks noChangeAspect="1"/>
          </p:cNvPicPr>
          <p:nvPr/>
        </p:nvPicPr>
        <p:blipFill>
          <a:blip r:embed="rId2" cstate="print">
            <a:lum bright="-20000"/>
          </a:blip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8006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101600" dir="2700000" algn="ctr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2m/440 MHz Mini Magnet Mount Mobile Antenna</a:t>
            </a:r>
          </a:p>
          <a:p>
            <a:pPr algn="ctr"/>
            <a:r>
              <a:rPr lang="en-US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101600" dir="2700000" algn="ctr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Quicksilver Radio $19.73 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outerShdw blurRad="50800" dist="101600" dir="2700000" algn="ctr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SCF14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105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101600" dir="2700000" algn="ctr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3/16” Drill Bit and Drill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outerShdw blurRad="50800" dist="101600" dir="2700000" algn="ctr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SCF14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1155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101600" dir="2700000" algn="ctr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Wire Crimpers or Soldering Gun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outerShdw blurRad="50800" dist="101600" dir="2700000" algn="ctr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SCF1444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1155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101600" dir="2700000" algn="ctr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Wire Strippers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outerShdw blurRad="50800" dist="101600" dir="2700000" algn="ctr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DSCF13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852985"/>
            <a:ext cx="9144000" cy="51520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09800" y="43434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-----------------------------------------------------------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SCF1361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SCF13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SCF14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  <p:pic>
        <p:nvPicPr>
          <p:cNvPr id="5" name="Picture 4" descr="DSCF1408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  <p:pic>
        <p:nvPicPr>
          <p:cNvPr id="6" name="Picture 5" descr="DSCF1408 revers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8862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101600" dir="2700000" algn="ctr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Remove ½” of insulation</a:t>
            </a:r>
            <a:endParaRPr lang="en-US" sz="5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outerShdw blurRad="50800" dist="101600" dir="2700000" algn="ctr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SCF1395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SCF14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  <p:pic>
        <p:nvPicPr>
          <p:cNvPr id="5" name="Picture 4" descr="DSCF1408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388620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101600" dir="2700000" algn="ctr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Remove ½” of insulation</a:t>
            </a:r>
            <a:endParaRPr lang="en-US" sz="5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outerShdw blurRad="50800" dist="101600" dir="2700000" algn="ctr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SCF13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-5400000">
            <a:off x="1136887" y="1517887"/>
            <a:ext cx="6857999" cy="382222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SCF14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  <p:pic>
        <p:nvPicPr>
          <p:cNvPr id="5" name="Picture 4" descr="DSCF1411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0" y="852985"/>
            <a:ext cx="9144000" cy="515202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SCF13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ounterpoise Double Box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SCF1361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SCF1412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0055" y="0"/>
            <a:ext cx="5083890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SCF13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  <p:pic>
        <p:nvPicPr>
          <p:cNvPr id="6" name="Picture 5" descr="DSCF14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F18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8276" y="530225"/>
            <a:ext cx="7433486" cy="4187825"/>
          </a:xfr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newDSCF18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F18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8276" y="530225"/>
            <a:ext cx="7433486" cy="4187825"/>
          </a:xfr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DSCF18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SCF13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SCF14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  <p:pic>
        <p:nvPicPr>
          <p:cNvPr id="5" name="Picture 4" descr="DSCF14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SCF13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-5400000">
            <a:off x="1194606" y="1472393"/>
            <a:ext cx="6858001" cy="39132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SCF13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SCF13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13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SCF14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SCF13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SCF13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SCF1412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0055" y="0"/>
            <a:ext cx="508389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54864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101600" dir="2700000" algn="ctr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Harbor Freight 4-1/2”</a:t>
            </a:r>
          </a:p>
          <a:p>
            <a:pPr algn="ctr"/>
            <a:r>
              <a:rPr lang="en-US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101600" dir="2700000" algn="ctr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Suction Cup Lifter $4.39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outerShdw blurRad="50800" dist="101600" dir="2700000" algn="ctr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SCF13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852985"/>
            <a:ext cx="9144000" cy="5152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486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101600" dir="2700000" algn="ctr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4” Octagon Electrical Box Cover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outerShdw blurRad="50800" dist="101600" dir="2700000" algn="ctr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SCF13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91329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3 - #10-24x1/2” Stainless Steel</a:t>
            </a:r>
          </a:p>
          <a:p>
            <a:pPr algn="ctr"/>
            <a:r>
              <a:rPr lang="en-US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101600" dir="2700000" algn="tl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Machine Screws and Wing Nuts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outerShdw blurRad="50800" dist="101600" dir="2700000" algn="tl" rotWithShape="0">
                  <a:prstClr val="black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SCF1351 fix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3716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101600" dir="2700000" algn="ctr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Ring Terminal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outerShdw blurRad="50800" dist="101600" dir="2700000" algn="ctr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SCF1364 fix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SCF13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876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101600" dir="2700000" algn="ctr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Ring Terminal</a:t>
            </a:r>
            <a:endParaRPr lang="en-US" sz="2800" b="1" dirty="0">
              <a:solidFill>
                <a:srgbClr val="FFFF00"/>
              </a:solidFill>
              <a:effectLst>
                <a:outerShdw blurRad="50800" dist="101600" dir="2700000" algn="ctr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DSCF1364 fix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2985"/>
            <a:ext cx="9144000" cy="51520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52800" y="1600200"/>
            <a:ext cx="556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1016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20” 12ga Solid Copper Wire</a:t>
            </a:r>
            <a:endParaRPr lang="en-US" sz="2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outerShdw blurRad="38100" dist="1016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485</TotalTime>
  <Words>76</Words>
  <Application>Microsoft Office PowerPoint</Application>
  <PresentationFormat>On-screen Show (4:3)</PresentationFormat>
  <Paragraphs>17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Verdana</vt:lpstr>
      <vt:lpstr>Wingdings 2</vt:lpstr>
      <vt:lpstr>Aspect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Ronald Huss</cp:lastModifiedBy>
  <cp:revision>103</cp:revision>
  <dcterms:created xsi:type="dcterms:W3CDTF">2020-04-08T17:34:48Z</dcterms:created>
  <dcterms:modified xsi:type="dcterms:W3CDTF">2022-04-29T22:49:06Z</dcterms:modified>
</cp:coreProperties>
</file>